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A0AD"/>
    <a:srgbClr val="5DB1BB"/>
    <a:srgbClr val="57ACB7"/>
    <a:srgbClr val="3594A4"/>
    <a:srgbClr val="56ACB7"/>
    <a:srgbClr val="1B8295"/>
    <a:srgbClr val="218699"/>
    <a:srgbClr val="2C8E9E"/>
    <a:srgbClr val="006F86"/>
    <a:srgbClr val="147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710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9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486A1-452E-44B8-86F5-D499248E5189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F5928-D143-4105-BEB3-7523B2A69D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09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77122342-6BD8-4988-B08C-D11492BC1526}"/>
              </a:ext>
            </a:extLst>
          </p:cNvPr>
          <p:cNvSpPr/>
          <p:nvPr userDrawn="1"/>
        </p:nvSpPr>
        <p:spPr>
          <a:xfrm>
            <a:off x="5371652" y="0"/>
            <a:ext cx="6820348" cy="6858000"/>
          </a:xfrm>
          <a:prstGeom prst="rect">
            <a:avLst/>
          </a:prstGeom>
          <a:solidFill>
            <a:srgbClr val="45A0A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04A438-5E68-415D-A595-BF94583294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34145" y="520548"/>
            <a:ext cx="5695362" cy="2486123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Headline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7CFB54-12E9-47B4-B1AA-F29B017B58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34145" y="3428999"/>
            <a:ext cx="5695362" cy="999641"/>
          </a:xfrm>
        </p:spPr>
        <p:txBody>
          <a:bodyPr anchor="t"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40FEEE-9B28-441F-90EE-9015DF66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32616" y="6276196"/>
            <a:ext cx="27432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CA1BE87-C787-4FBB-A8FC-EC54E8192DB3}" type="datetime1">
              <a:rPr lang="de-DE" smtClean="0"/>
              <a:pPr/>
              <a:t>23.11.2023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8CAA9A0-91B2-4902-A94C-E407342330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28" y="5207763"/>
            <a:ext cx="2125118" cy="150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2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E4CAD-8641-4833-9998-0F2CC337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B3BE61-B9CF-4F11-886F-749983E39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DCF5BB-B143-4FB1-9B45-D6B4BFAE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6CE3-DE73-4585-B894-6842BCD63B9C}" type="datetime1">
              <a:rPr lang="de-DE" smtClean="0"/>
              <a:t>23.11.2023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CBBC5E-E3D5-442E-B77C-30C78723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0BBD6B-238C-4025-BD78-C541FD73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9547" y="6409309"/>
            <a:ext cx="602153" cy="365125"/>
          </a:xfrm>
          <a:prstGeom prst="rect">
            <a:avLst/>
          </a:prstGeom>
        </p:spPr>
        <p:txBody>
          <a:bodyPr/>
          <a:lstStyle/>
          <a:p>
            <a:fld id="{706569C0-A659-47C9-A8BE-93398905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50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D5231-58AF-487A-9AEE-81B7623A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2004651"/>
            <a:ext cx="1128477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0145E4-C3C6-4F6E-B19E-374EE6B90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0306" y="4979695"/>
            <a:ext cx="11284771" cy="94777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4A9C2A-4486-4853-BBCE-710F1A82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E722A-A4D7-44EF-9A66-EADA1E03154A}" type="datetime1">
              <a:rPr lang="de-DE" smtClean="0"/>
              <a:t>23.11.2023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34EAFC-3E41-40A2-82FF-7800473E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A9C4AE-2112-48EA-A21A-3FA12792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306" y="6415969"/>
            <a:ext cx="60215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569C0-A659-47C9-A8BE-933989058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58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42F1F-0B4D-4E46-8F8D-36ECC982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436042-3FA7-4018-971A-3722A3708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547" y="1979407"/>
            <a:ext cx="5400339" cy="39588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6206C5-CC82-426F-BD66-88B039D26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979405"/>
            <a:ext cx="5533015" cy="39588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5E9679-72A8-4ED1-9B4A-CC2BBBB0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5A8BBB0E-DF7A-48B5-AAF0-EB6FEC2D65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2680" y="6415970"/>
            <a:ext cx="2743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AB69ED-BAF3-4CD9-83F7-B674E7221584}" type="datetime1">
              <a:rPr lang="de-DE" smtClean="0"/>
              <a:t>23.11.2023</a:t>
            </a:fld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BED15F2-B653-4B59-91BB-2C265D03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306" y="6415969"/>
            <a:ext cx="60215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569C0-A659-47C9-A8BE-933989058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530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46F6-B1A2-4CE4-9E6C-EFC130DE9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1DBC81C-2614-4F97-BA8B-3E7B6F76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D0DD-247B-423D-966E-0B75F84D372A}" type="datetime1">
              <a:rPr lang="de-DE" smtClean="0"/>
              <a:t>23.11.2023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FD2D77E-4397-42C0-8AF4-EED5DFD4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DDE2F4-BBB2-465E-98BF-8FC97BD7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9547" y="6387794"/>
            <a:ext cx="602153" cy="365125"/>
          </a:xfrm>
          <a:prstGeom prst="rect">
            <a:avLst/>
          </a:prstGeom>
        </p:spPr>
        <p:txBody>
          <a:bodyPr/>
          <a:lstStyle/>
          <a:p>
            <a:fld id="{706569C0-A659-47C9-A8BE-93398905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14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FA256DB-B4AA-4B0F-B6AC-B3D6488C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5D2C-A476-4DF8-A5DE-634EC72C81A2}" type="datetime1">
              <a:rPr lang="de-DE" smtClean="0"/>
              <a:t>23.11.2023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29C00A-ED9E-49BD-A184-C82B7335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B989C54-4F3C-4461-AD5F-A0648669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306" y="6415969"/>
            <a:ext cx="60215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569C0-A659-47C9-A8BE-933989058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25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FA256DB-B4AA-4B0F-B6AC-B3D6488C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5D2C-A476-4DF8-A5DE-634EC72C81A2}" type="datetime1">
              <a:rPr lang="de-DE" smtClean="0"/>
              <a:t>23.11.2023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29C00A-ED9E-49BD-A184-C82B7335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B989C54-4F3C-4461-AD5F-A0648669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306" y="6415969"/>
            <a:ext cx="60215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569C0-A659-47C9-A8BE-9339890584F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8C224D5-ADEA-452F-9C3A-E307F783D2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786" y="6123156"/>
            <a:ext cx="946887" cy="63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16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4E459-6353-4181-B7FC-FC535A48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47" y="825661"/>
            <a:ext cx="11327802" cy="79999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2CE9D0-BA5B-458D-8AC8-68D3CC455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vert27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BC4561-7FA2-4F85-9D4F-329806E48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62DB-8D8E-49F5-BA8B-750F03D29D46}" type="datetime1">
              <a:rPr lang="de-DE" smtClean="0"/>
              <a:t>23.11.2023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FCFA33-6C84-4AD8-9628-138B55AE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F815407-FB2C-478D-99E6-9BFFB07A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306" y="6415969"/>
            <a:ext cx="60215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569C0-A659-47C9-A8BE-933989058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29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CE32293C-5F22-4F3D-9C74-4DF0A76AB216}"/>
              </a:ext>
            </a:extLst>
          </p:cNvPr>
          <p:cNvSpPr/>
          <p:nvPr userDrawn="1"/>
        </p:nvSpPr>
        <p:spPr>
          <a:xfrm>
            <a:off x="0" y="-7750"/>
            <a:ext cx="12192000" cy="1429719"/>
          </a:xfrm>
          <a:prstGeom prst="rect">
            <a:avLst/>
          </a:prstGeom>
          <a:solidFill>
            <a:srgbClr val="45A0A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F83CA5D-DDFE-4667-A960-D05057661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46" y="278969"/>
            <a:ext cx="11209468" cy="794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Headline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4DF7DF-1B07-4455-9DB6-B0634A7CC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547" y="1990165"/>
            <a:ext cx="11327803" cy="3973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570A6F-09AE-47F1-8AC6-4A8F433B4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52680" y="64159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9FCED31-5185-44EC-AE67-9979696CF011}" type="datetime1">
              <a:rPr lang="de-DE" smtClean="0"/>
              <a:t>23.11.2023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D39696-F6B7-42DE-B335-C0E99B22A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0363" y="6415970"/>
            <a:ext cx="1935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261E7-C219-453D-AA12-DF3493E0A5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9547" y="6415970"/>
            <a:ext cx="6021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06569C0-A659-47C9-A8BE-9339890584F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38AC7F3-04AF-436B-B994-690E7E56433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643" y="6058809"/>
            <a:ext cx="1011265" cy="71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71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9" r:id="rId7"/>
    <p:sldLayoutId id="214748365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4C009D-54B1-463C-9D79-F66F15F35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DIG-UM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E51102-F30A-44C9-909D-DB0A75C77F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654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73AFC-8102-47D7-B86A-C1C2C48E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5497D7-1B64-4D25-B8F8-152CA13A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F548-DE5C-4213-B8C4-F0F5109F260B}" type="datetime1">
              <a:rPr lang="de-DE" smtClean="0"/>
              <a:t>23.11.2023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EC2C10-9053-4E5B-8BDE-E85FC205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3AA4E4-F8DF-4151-BC43-B431A854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69C0-A659-47C9-A8BE-9339890584F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946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2">
      <a:dk1>
        <a:srgbClr val="0A4C86"/>
      </a:dk1>
      <a:lt1>
        <a:sysClr val="window" lastClr="FFFFFF"/>
      </a:lt1>
      <a:dk2>
        <a:srgbClr val="1D3B58"/>
      </a:dk2>
      <a:lt2>
        <a:srgbClr val="FFFFFF"/>
      </a:lt2>
      <a:accent1>
        <a:srgbClr val="147E93"/>
      </a:accent1>
      <a:accent2>
        <a:srgbClr val="0A4C86"/>
      </a:accent2>
      <a:accent3>
        <a:srgbClr val="CCFFFA"/>
      </a:accent3>
      <a:accent4>
        <a:srgbClr val="D0FAFF"/>
      </a:accent4>
      <a:accent5>
        <a:srgbClr val="EEFFFF"/>
      </a:accent5>
      <a:accent6>
        <a:srgbClr val="EEFFFF"/>
      </a:accent6>
      <a:hlink>
        <a:srgbClr val="147E93"/>
      </a:hlink>
      <a:folHlink>
        <a:srgbClr val="147E93"/>
      </a:folHlink>
    </a:clrScheme>
    <a:fontScheme name="ErUM-Data-Hub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UM-Data-Hub Masterfolien - Vorlage.potx" id="{A059B940-5A66-4B59-AEBE-4E9D373E0A07}" vid="{A653224B-26D2-49DC-81B5-9EA91C2B7CF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Montserrat</vt:lpstr>
      <vt:lpstr>Office</vt:lpstr>
      <vt:lpstr>DIG-UM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Angela Warkentin</dc:creator>
  <cp:lastModifiedBy>Judith Steinfeld</cp:lastModifiedBy>
  <cp:revision>32</cp:revision>
  <dcterms:created xsi:type="dcterms:W3CDTF">2022-08-30T09:30:26Z</dcterms:created>
  <dcterms:modified xsi:type="dcterms:W3CDTF">2023-11-23T12:10:38Z</dcterms:modified>
</cp:coreProperties>
</file>