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"/>
  </p:notesMasterIdLst>
  <p:sldIdLst>
    <p:sldId id="256" r:id="rId2"/>
    <p:sldId id="258" r:id="rId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5A0AD"/>
    <a:srgbClr val="5DB1BB"/>
    <a:srgbClr val="57ACB7"/>
    <a:srgbClr val="3594A4"/>
    <a:srgbClr val="56ACB7"/>
    <a:srgbClr val="1B8295"/>
    <a:srgbClr val="218699"/>
    <a:srgbClr val="2C8E9E"/>
    <a:srgbClr val="006F86"/>
    <a:srgbClr val="147E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4710" autoAdjust="0"/>
    <p:restoredTop sz="94660"/>
  </p:normalViewPr>
  <p:slideViewPr>
    <p:cSldViewPr snapToGrid="0">
      <p:cViewPr varScale="1">
        <p:scale>
          <a:sx n="164" d="100"/>
          <a:sy n="164" d="100"/>
        </p:scale>
        <p:origin x="196" y="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A486A1-452E-44B8-86F5-D499248E5189}" type="datetimeFigureOut">
              <a:rPr lang="de-DE" smtClean="0"/>
              <a:t>23.11.2023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EF5928-D143-4105-BEB3-7523B2A69D6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260922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>
            <a:extLst>
              <a:ext uri="{FF2B5EF4-FFF2-40B4-BE49-F238E27FC236}">
                <a16:creationId xmlns:a16="http://schemas.microsoft.com/office/drawing/2014/main" id="{77122342-6BD8-4988-B08C-D11492BC1526}"/>
              </a:ext>
            </a:extLst>
          </p:cNvPr>
          <p:cNvSpPr/>
          <p:nvPr userDrawn="1"/>
        </p:nvSpPr>
        <p:spPr>
          <a:xfrm>
            <a:off x="5371652" y="0"/>
            <a:ext cx="6820348" cy="6858000"/>
          </a:xfrm>
          <a:prstGeom prst="rect">
            <a:avLst/>
          </a:prstGeom>
          <a:solidFill>
            <a:srgbClr val="45A0AD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b"/>
          <a:lstStyle/>
          <a:p>
            <a:pPr algn="l"/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DF04A438-5E68-415D-A595-BF94583294C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934145" y="520548"/>
            <a:ext cx="5695362" cy="2486123"/>
          </a:xfrm>
        </p:spPr>
        <p:txBody>
          <a:bodyPr anchor="b">
            <a:normAutofit/>
          </a:bodyPr>
          <a:lstStyle>
            <a:lvl1pPr algn="l">
              <a:defRPr sz="540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This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Headline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937CFB54-12E9-47B4-B1AA-F29B017B58F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934145" y="3428999"/>
            <a:ext cx="5695362" cy="999641"/>
          </a:xfrm>
        </p:spPr>
        <p:txBody>
          <a:bodyPr anchor="t">
            <a:normAutofit/>
          </a:bodyPr>
          <a:lstStyle>
            <a:lvl1pPr marL="0" indent="0" algn="l">
              <a:buNone/>
              <a:defRPr sz="25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dirty="0"/>
              <a:t>This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Subline</a:t>
            </a:r>
            <a:endParaRPr lang="de-DE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F40FEEE-9B28-441F-90EE-9015DF6691A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32616" y="6276196"/>
            <a:ext cx="2743200" cy="365125"/>
          </a:xfrm>
        </p:spPr>
        <p:txBody>
          <a:bodyPr/>
          <a:lstStyle>
            <a:lvl1pPr algn="r">
              <a:defRPr>
                <a:solidFill>
                  <a:schemeClr val="bg1"/>
                </a:solidFill>
              </a:defRPr>
            </a:lvl1pPr>
          </a:lstStyle>
          <a:p>
            <a:fld id="{DCA1BE87-C787-4FBB-A8FC-EC54E8192DB3}" type="datetime1">
              <a:rPr lang="de-DE" smtClean="0"/>
              <a:pPr/>
              <a:t>23.11.2023</a:t>
            </a:fld>
            <a:endParaRPr lang="de-DE" dirty="0"/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08CAA9A0-91B2-4902-A94C-E407342330B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828" y="5207763"/>
            <a:ext cx="2125118" cy="15011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1249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A6E4CAD-8641-4833-9998-0F2CC33701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AB3BE61-B9CF-4F11-886F-749983E398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CDCF5BB-B143-4FB1-9B45-D6B4BFAE97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06CE3-DE73-4585-B894-6842BCD63B9C}" type="datetime1">
              <a:rPr lang="de-DE" smtClean="0"/>
              <a:t>23.11.2023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6CBBC5E-E3D5-442E-B77C-30C78723AC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50BBD6B-238C-4025-BD78-C541FD73D2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19547" y="6409309"/>
            <a:ext cx="602153" cy="365125"/>
          </a:xfrm>
          <a:prstGeom prst="rect">
            <a:avLst/>
          </a:prstGeom>
        </p:spPr>
        <p:txBody>
          <a:bodyPr/>
          <a:lstStyle/>
          <a:p>
            <a:fld id="{706569C0-A659-47C9-A8BE-9339890584F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945098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7DD5231-58AF-487A-9AEE-81B7623A5A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0306" y="2004651"/>
            <a:ext cx="11284772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30145E4-C3C6-4F6E-B19E-374EE6B90E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30306" y="4979695"/>
            <a:ext cx="11284771" cy="947770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44A9C2A-4486-4853-BBCE-710F1A82F9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17E722A-A4D7-44EF-9A66-EADA1E03154A}" type="datetime1">
              <a:rPr lang="de-DE" smtClean="0"/>
              <a:t>23.11.2023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234EAFC-3E41-40A2-82FF-7800473EDE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1A9C4AE-2112-48EA-A21A-3FA1279298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0306" y="6415969"/>
            <a:ext cx="602153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06569C0-A659-47C9-A8BE-9339890584FC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065883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1642F1F-0B4D-4E46-8F8D-36ECC982E0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6436042-3FA7-4018-971A-3722A37088E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19547" y="1979407"/>
            <a:ext cx="5400339" cy="39588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FE6206C5-CC82-426F-BD66-88B039D266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5999" y="1979405"/>
            <a:ext cx="5533015" cy="395881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3F5E9679-72A8-4ED1-9B4A-CC2BBBB00F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8" name="Datumsplatzhalter 3">
            <a:extLst>
              <a:ext uri="{FF2B5EF4-FFF2-40B4-BE49-F238E27FC236}">
                <a16:creationId xmlns:a16="http://schemas.microsoft.com/office/drawing/2014/main" id="{5A8BBB0E-DF7A-48B5-AAF0-EB6FEC2D650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652680" y="6415970"/>
            <a:ext cx="27432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AAB69ED-BAF3-4CD9-83F7-B674E7221584}" type="datetime1">
              <a:rPr lang="de-DE" smtClean="0"/>
              <a:t>23.11.2023</a:t>
            </a:fld>
            <a:endParaRPr lang="de-DE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3BED15F2-B653-4B59-91BB-2C265D03E3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0306" y="6415969"/>
            <a:ext cx="602153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06569C0-A659-47C9-A8BE-9339890584FC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553000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3E46F6-B1A2-4CE4-9E6C-EFC130DE9F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31DBC81C-2614-4F97-BA8B-3E7B6F76D3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3D0DD-247B-423D-966E-0B75F84D372A}" type="datetime1">
              <a:rPr lang="de-DE" smtClean="0"/>
              <a:t>23.11.2023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CFD2D77E-4397-42C0-8AF4-EED5DFD4A9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B6DDE2F4-BBB2-465E-98BF-8FC97BD778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19547" y="6387794"/>
            <a:ext cx="602153" cy="365125"/>
          </a:xfrm>
          <a:prstGeom prst="rect">
            <a:avLst/>
          </a:prstGeom>
        </p:spPr>
        <p:txBody>
          <a:bodyPr/>
          <a:lstStyle/>
          <a:p>
            <a:fld id="{706569C0-A659-47C9-A8BE-9339890584F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181464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0FA256DB-B4AA-4B0F-B6AC-B3D6488C28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65D2C-A476-4DF8-A5DE-634EC72C81A2}" type="datetime1">
              <a:rPr lang="de-DE" smtClean="0"/>
              <a:t>23.11.2023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4829C00A-ED9E-49BD-A184-C82B73352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BB989C54-4F3C-4461-AD5F-A064866964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0306" y="6415969"/>
            <a:ext cx="602153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06569C0-A659-47C9-A8BE-9339890584FC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872502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1_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0FA256DB-B4AA-4B0F-B6AC-B3D6488C28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65D2C-A476-4DF8-A5DE-634EC72C81A2}" type="datetime1">
              <a:rPr lang="de-DE" smtClean="0"/>
              <a:t>23.11.2023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4829C00A-ED9E-49BD-A184-C82B73352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BB989C54-4F3C-4461-AD5F-A064866964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0306" y="6415969"/>
            <a:ext cx="602153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06569C0-A659-47C9-A8BE-9339890584FC}" type="slidenum">
              <a:rPr lang="de-DE" smtClean="0"/>
              <a:pPr/>
              <a:t>‹Nr.›</a:t>
            </a:fld>
            <a:endParaRPr lang="de-DE"/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A8C224D5-ADEA-452F-9C3A-E307F783D2E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96786" y="6123156"/>
            <a:ext cx="946887" cy="6398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81609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384E459-6353-4181-B7FC-FC535A48D3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9547" y="825661"/>
            <a:ext cx="11327802" cy="799990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4D2CE9D0-BA5B-458D-8AC8-68D3CC4552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vert270"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BC4561-7FA2-4F85-9D4F-329806E48D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662DB-8D8E-49F5-BA8B-750F03D29D46}" type="datetime1">
              <a:rPr lang="de-DE" smtClean="0"/>
              <a:t>23.11.2023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4FCFA33-6C84-4AD8-9628-138B55AEB1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1F815407-FB2C-478D-99E6-9BFFB07A35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0306" y="6415969"/>
            <a:ext cx="602153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06569C0-A659-47C9-A8BE-9339890584FC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012902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ck 8">
            <a:extLst>
              <a:ext uri="{FF2B5EF4-FFF2-40B4-BE49-F238E27FC236}">
                <a16:creationId xmlns:a16="http://schemas.microsoft.com/office/drawing/2014/main" id="{CE32293C-5F22-4F3D-9C74-4DF0A76AB216}"/>
              </a:ext>
            </a:extLst>
          </p:cNvPr>
          <p:cNvSpPr/>
          <p:nvPr userDrawn="1"/>
        </p:nvSpPr>
        <p:spPr>
          <a:xfrm>
            <a:off x="0" y="-7750"/>
            <a:ext cx="12192000" cy="1429719"/>
          </a:xfrm>
          <a:prstGeom prst="rect">
            <a:avLst/>
          </a:prstGeom>
          <a:solidFill>
            <a:srgbClr val="45A0AD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CF83CA5D-DDFE-4667-A960-D050576614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9546" y="278969"/>
            <a:ext cx="11209468" cy="79428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Headline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24DF7DF-1B07-4455-9DB6-B0634A7CCF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19547" y="1990165"/>
            <a:ext cx="11327803" cy="397367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C570A6F-09AE-47F1-8AC6-4A8F433B4D7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652680" y="641597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C9FCED31-5185-44EC-AE67-9979696CF011}" type="datetime1">
              <a:rPr lang="de-DE" smtClean="0"/>
              <a:t>23.11.2023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8D39696-F6B7-42DE-B335-C0E99B22A7A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950363" y="6415970"/>
            <a:ext cx="19354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pPr algn="r"/>
            <a:endParaRPr lang="de-DE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3E261E7-C219-453D-AA12-DF3493E0A5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19547" y="6415970"/>
            <a:ext cx="60215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706569C0-A659-47C9-A8BE-9339890584FC}" type="slidenum">
              <a:rPr lang="de-DE" smtClean="0"/>
              <a:pPr/>
              <a:t>‹Nr.›</a:t>
            </a:fld>
            <a:endParaRPr lang="de-DE"/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138AC7F3-04AF-436B-B994-690E7E564337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7643" y="6058809"/>
            <a:ext cx="1011265" cy="7143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47100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  <p:sldLayoutId id="2147483659" r:id="rId7"/>
    <p:sldLayoutId id="2147483658" r:id="rId8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E4C009D-54B1-463C-9D79-F66F15F35B4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/>
              <a:t>DIG-UM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42E51102-F30A-44C9-909D-DB0A75C77F2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765418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B973AFC-8102-47D7-B86A-C1C2C48EA8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F5497D7-1B64-4D25-B8F8-152CA13A32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EF548-DE5C-4213-B8C4-F0F5109F260B}" type="datetime1">
              <a:rPr lang="de-DE" smtClean="0"/>
              <a:t>23.11.2023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CEC2C10-9053-4E5B-8BDE-E85FC20565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83AA4E4-F8DF-4151-BC43-B431A85423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569C0-A659-47C9-A8BE-9339890584FC}" type="slidenum">
              <a:rPr lang="de-DE" smtClean="0"/>
              <a:t>2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794601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Benutzerdefiniert 2">
      <a:dk1>
        <a:srgbClr val="0A4C86"/>
      </a:dk1>
      <a:lt1>
        <a:sysClr val="window" lastClr="FFFFFF"/>
      </a:lt1>
      <a:dk2>
        <a:srgbClr val="1D3B58"/>
      </a:dk2>
      <a:lt2>
        <a:srgbClr val="FFFFFF"/>
      </a:lt2>
      <a:accent1>
        <a:srgbClr val="147E93"/>
      </a:accent1>
      <a:accent2>
        <a:srgbClr val="0A4C86"/>
      </a:accent2>
      <a:accent3>
        <a:srgbClr val="CCFFFA"/>
      </a:accent3>
      <a:accent4>
        <a:srgbClr val="D0FAFF"/>
      </a:accent4>
      <a:accent5>
        <a:srgbClr val="EEFFFF"/>
      </a:accent5>
      <a:accent6>
        <a:srgbClr val="EEFFFF"/>
      </a:accent6>
      <a:hlink>
        <a:srgbClr val="147E93"/>
      </a:hlink>
      <a:folHlink>
        <a:srgbClr val="147E93"/>
      </a:folHlink>
    </a:clrScheme>
    <a:fontScheme name="ErUM-Data-Hub">
      <a:majorFont>
        <a:latin typeface="Montserrat"/>
        <a:ea typeface=""/>
        <a:cs typeface=""/>
      </a:majorFont>
      <a:minorFont>
        <a:latin typeface="Montserra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rUM-Data-Hub Masterfolien - Vorlage.potx" id="{A059B940-5A66-4B59-AEBE-4E9D373E0A07}" vid="{A653224B-26D2-49DC-81B5-9EA91C2B7CF2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</Words>
  <Application>Microsoft Office PowerPoint</Application>
  <PresentationFormat>Breitbild</PresentationFormat>
  <Paragraphs>3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6" baseType="lpstr">
      <vt:lpstr>Arial</vt:lpstr>
      <vt:lpstr>Calibri</vt:lpstr>
      <vt:lpstr>Montserrat</vt:lpstr>
      <vt:lpstr>Office</vt:lpstr>
      <vt:lpstr>DIG-UM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Angela Warkentin</dc:creator>
  <cp:lastModifiedBy>Judith Steinfeld</cp:lastModifiedBy>
  <cp:revision>32</cp:revision>
  <dcterms:created xsi:type="dcterms:W3CDTF">2022-08-30T09:30:26Z</dcterms:created>
  <dcterms:modified xsi:type="dcterms:W3CDTF">2023-11-23T12:10:38Z</dcterms:modified>
</cp:coreProperties>
</file>